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6" y="-180"/>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DCE546-D8F0-41BB-9C20-AD4DD2D4CDF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4D8BC7B-EE1A-4861-8C2B-B89B1DFA1301}">
      <dgm:prSet phldrT="[Text]" custT="1"/>
      <dgm:spPr/>
      <dgm:t>
        <a:bodyPr/>
        <a:lstStyle/>
        <a:p>
          <a:endParaRPr lang="en-US" sz="1400" dirty="0" smtClean="0"/>
        </a:p>
        <a:p>
          <a:r>
            <a:rPr lang="en-US" sz="1400" dirty="0" smtClean="0"/>
            <a:t>The operators can prevent abandoning CD/DVD in hard drives when not utilizing them. The spinning disk helps in driving away piping Dell laptop battery hence decreasing its life.</a:t>
          </a:r>
        </a:p>
        <a:p>
          <a:endParaRPr lang="en-US" sz="1400" dirty="0"/>
        </a:p>
      </dgm:t>
    </dgm:pt>
    <dgm:pt modelId="{4F0C5473-F4A5-4C80-BB06-AFB63185ABC9}" type="parTrans" cxnId="{748B4359-8C7B-4D12-A262-D7E589266D16}">
      <dgm:prSet/>
      <dgm:spPr/>
      <dgm:t>
        <a:bodyPr/>
        <a:lstStyle/>
        <a:p>
          <a:endParaRPr lang="en-US"/>
        </a:p>
      </dgm:t>
    </dgm:pt>
    <dgm:pt modelId="{4BD5113A-2A23-4F53-BD2C-30E2C0BD7162}" type="sibTrans" cxnId="{748B4359-8C7B-4D12-A262-D7E589266D16}">
      <dgm:prSet/>
      <dgm:spPr/>
      <dgm:t>
        <a:bodyPr/>
        <a:lstStyle/>
        <a:p>
          <a:endParaRPr lang="en-US"/>
        </a:p>
      </dgm:t>
    </dgm:pt>
    <dgm:pt modelId="{287C4510-9F78-4578-9881-4E4EB677E651}">
      <dgm:prSet phldrT="[Text]" custT="1"/>
      <dgm:spPr/>
      <dgm:t>
        <a:bodyPr/>
        <a:lstStyle/>
        <a:p>
          <a:r>
            <a:rPr lang="en-US" sz="1600" dirty="0" smtClean="0"/>
            <a:t>Stop the schedule assignments whether its de-fragmentation or computer virus checking. Ensure that the users plans it for a particular period of time.</a:t>
          </a:r>
          <a:endParaRPr lang="en-US" sz="1600" dirty="0"/>
        </a:p>
      </dgm:t>
    </dgm:pt>
    <dgm:pt modelId="{1438FAD3-7597-4023-8144-C1AF7AC6E43D}" type="parTrans" cxnId="{AF0A6A16-312A-49D1-B1B2-4BA4DBC18DD4}">
      <dgm:prSet/>
      <dgm:spPr/>
      <dgm:t>
        <a:bodyPr/>
        <a:lstStyle/>
        <a:p>
          <a:endParaRPr lang="en-US"/>
        </a:p>
      </dgm:t>
    </dgm:pt>
    <dgm:pt modelId="{08A9A378-B574-4ED5-81C8-E2162901B2A3}" type="sibTrans" cxnId="{AF0A6A16-312A-49D1-B1B2-4BA4DBC18DD4}">
      <dgm:prSet/>
      <dgm:spPr/>
      <dgm:t>
        <a:bodyPr/>
        <a:lstStyle/>
        <a:p>
          <a:endParaRPr lang="en-US"/>
        </a:p>
      </dgm:t>
    </dgm:pt>
    <dgm:pt modelId="{57BE73BA-3580-47D0-83BE-AA4457B5A8CD}">
      <dgm:prSet phldrT="[Text]"/>
      <dgm:spPr/>
      <dgm:t>
        <a:bodyPr/>
        <a:lstStyle/>
        <a:p>
          <a:r>
            <a:rPr lang="en-US" dirty="0" smtClean="0"/>
            <a:t>Keep the external gadget disconnected. If the operators disconnects external audio system, external computer mouse, Bluetooth or perhaps the connected IPOD. The electric batteries will work much better and therefore he or she does not have the need to connect them.</a:t>
          </a:r>
          <a:endParaRPr lang="en-US" dirty="0"/>
        </a:p>
      </dgm:t>
    </dgm:pt>
    <dgm:pt modelId="{D189000C-9AF0-46E1-8A47-D36A96BD76FC}" type="parTrans" cxnId="{80E5296D-3672-4B1B-A71C-E1A8B0D32F8C}">
      <dgm:prSet/>
      <dgm:spPr/>
      <dgm:t>
        <a:bodyPr/>
        <a:lstStyle/>
        <a:p>
          <a:endParaRPr lang="en-US"/>
        </a:p>
      </dgm:t>
    </dgm:pt>
    <dgm:pt modelId="{FC804FD5-65B3-4DDF-9542-7FCA8FB6755D}" type="sibTrans" cxnId="{80E5296D-3672-4B1B-A71C-E1A8B0D32F8C}">
      <dgm:prSet/>
      <dgm:spPr/>
      <dgm:t>
        <a:bodyPr/>
        <a:lstStyle/>
        <a:p>
          <a:endParaRPr lang="en-US"/>
        </a:p>
      </dgm:t>
    </dgm:pt>
    <dgm:pt modelId="{93E74841-EE03-4F51-A9FE-7AB8B22C5F62}">
      <dgm:prSet phldrT="[Text]" custT="1"/>
      <dgm:spPr/>
      <dgm:t>
        <a:bodyPr/>
        <a:lstStyle/>
        <a:p>
          <a:r>
            <a:rPr lang="en-US" sz="1800" dirty="0" smtClean="0"/>
            <a:t>He or she needs to set the minimum level of Dell laptop display screen light. This may take off the lots of strain from the electric batteries.</a:t>
          </a:r>
          <a:endParaRPr lang="en-US" sz="1800" dirty="0"/>
        </a:p>
      </dgm:t>
    </dgm:pt>
    <dgm:pt modelId="{020CB660-5C33-4AF0-B356-57830919556A}" type="parTrans" cxnId="{D87A8176-1C56-47E3-8CC1-6BA8250D0E00}">
      <dgm:prSet/>
      <dgm:spPr/>
      <dgm:t>
        <a:bodyPr/>
        <a:lstStyle/>
        <a:p>
          <a:endParaRPr lang="en-US"/>
        </a:p>
      </dgm:t>
    </dgm:pt>
    <dgm:pt modelId="{A7073B8C-B77B-4B25-8B7E-09174B44054B}" type="sibTrans" cxnId="{D87A8176-1C56-47E3-8CC1-6BA8250D0E00}">
      <dgm:prSet/>
      <dgm:spPr/>
      <dgm:t>
        <a:bodyPr/>
        <a:lstStyle/>
        <a:p>
          <a:endParaRPr lang="en-US"/>
        </a:p>
      </dgm:t>
    </dgm:pt>
    <dgm:pt modelId="{666B23E7-B2A3-4C4A-AAAF-C607225ED169}">
      <dgm:prSet phldrT="[Text]" custT="1"/>
      <dgm:spPr/>
      <dgm:t>
        <a:bodyPr/>
        <a:lstStyle/>
        <a:p>
          <a:r>
            <a:rPr lang="en-US" sz="1400" dirty="0" smtClean="0"/>
            <a:t>Always minimize the volume and usage of computer multimedia software. Prevent the utilization if not necessary. The operator can silence the sound system if not listening. This can lead to a longer life of battery.</a:t>
          </a:r>
          <a:endParaRPr lang="en-US" sz="1400" dirty="0"/>
        </a:p>
      </dgm:t>
    </dgm:pt>
    <dgm:pt modelId="{21B16264-3591-4BA5-B030-12C5B9D57EF2}" type="parTrans" cxnId="{D15D8CF9-B4D4-4870-B288-6F6A653F3F8E}">
      <dgm:prSet/>
      <dgm:spPr/>
      <dgm:t>
        <a:bodyPr/>
        <a:lstStyle/>
        <a:p>
          <a:endParaRPr lang="en-US"/>
        </a:p>
      </dgm:t>
    </dgm:pt>
    <dgm:pt modelId="{3B89BCE8-3D9A-4A93-A60C-6EFA2022E020}" type="sibTrans" cxnId="{D15D8CF9-B4D4-4870-B288-6F6A653F3F8E}">
      <dgm:prSet/>
      <dgm:spPr/>
      <dgm:t>
        <a:bodyPr/>
        <a:lstStyle/>
        <a:p>
          <a:endParaRPr lang="en-US"/>
        </a:p>
      </dgm:t>
    </dgm:pt>
    <dgm:pt modelId="{7EAF6901-BFC1-4992-B20C-85527EB0370D}" type="pres">
      <dgm:prSet presAssocID="{C0DCE546-D8F0-41BB-9C20-AD4DD2D4CDFD}" presName="diagram" presStyleCnt="0">
        <dgm:presLayoutVars>
          <dgm:dir/>
          <dgm:resizeHandles val="exact"/>
        </dgm:presLayoutVars>
      </dgm:prSet>
      <dgm:spPr/>
    </dgm:pt>
    <dgm:pt modelId="{1447DB7B-DC10-47BC-BBA8-4377F1B3BC1C}" type="pres">
      <dgm:prSet presAssocID="{A4D8BC7B-EE1A-4861-8C2B-B89B1DFA1301}" presName="node" presStyleLbl="node1" presStyleIdx="0" presStyleCnt="5">
        <dgm:presLayoutVars>
          <dgm:bulletEnabled val="1"/>
        </dgm:presLayoutVars>
      </dgm:prSet>
      <dgm:spPr/>
      <dgm:t>
        <a:bodyPr/>
        <a:lstStyle/>
        <a:p>
          <a:endParaRPr lang="en-US"/>
        </a:p>
      </dgm:t>
    </dgm:pt>
    <dgm:pt modelId="{71F57085-DB6D-4EF9-94DB-23D57FE6CAD5}" type="pres">
      <dgm:prSet presAssocID="{4BD5113A-2A23-4F53-BD2C-30E2C0BD7162}" presName="sibTrans" presStyleCnt="0"/>
      <dgm:spPr/>
    </dgm:pt>
    <dgm:pt modelId="{70AD0DB6-797D-4E93-97A5-FE4D91C9026A}" type="pres">
      <dgm:prSet presAssocID="{287C4510-9F78-4578-9881-4E4EB677E651}" presName="node" presStyleLbl="node1" presStyleIdx="1" presStyleCnt="5">
        <dgm:presLayoutVars>
          <dgm:bulletEnabled val="1"/>
        </dgm:presLayoutVars>
      </dgm:prSet>
      <dgm:spPr/>
      <dgm:t>
        <a:bodyPr/>
        <a:lstStyle/>
        <a:p>
          <a:endParaRPr lang="en-US"/>
        </a:p>
      </dgm:t>
    </dgm:pt>
    <dgm:pt modelId="{B899F4B4-2AB5-4519-90FC-B791999FF5D9}" type="pres">
      <dgm:prSet presAssocID="{08A9A378-B574-4ED5-81C8-E2162901B2A3}" presName="sibTrans" presStyleCnt="0"/>
      <dgm:spPr/>
    </dgm:pt>
    <dgm:pt modelId="{7B077908-3452-4475-AB8D-BE9C37D1C10F}" type="pres">
      <dgm:prSet presAssocID="{57BE73BA-3580-47D0-83BE-AA4457B5A8CD}" presName="node" presStyleLbl="node1" presStyleIdx="2" presStyleCnt="5">
        <dgm:presLayoutVars>
          <dgm:bulletEnabled val="1"/>
        </dgm:presLayoutVars>
      </dgm:prSet>
      <dgm:spPr/>
      <dgm:t>
        <a:bodyPr/>
        <a:lstStyle/>
        <a:p>
          <a:endParaRPr lang="en-US"/>
        </a:p>
      </dgm:t>
    </dgm:pt>
    <dgm:pt modelId="{F0115DDB-3A1C-42CF-9541-409528759FD9}" type="pres">
      <dgm:prSet presAssocID="{FC804FD5-65B3-4DDF-9542-7FCA8FB6755D}" presName="sibTrans" presStyleCnt="0"/>
      <dgm:spPr/>
    </dgm:pt>
    <dgm:pt modelId="{B6241D81-4560-486A-9946-2442005BC269}" type="pres">
      <dgm:prSet presAssocID="{93E74841-EE03-4F51-A9FE-7AB8B22C5F62}" presName="node" presStyleLbl="node1" presStyleIdx="3" presStyleCnt="5">
        <dgm:presLayoutVars>
          <dgm:bulletEnabled val="1"/>
        </dgm:presLayoutVars>
      </dgm:prSet>
      <dgm:spPr/>
      <dgm:t>
        <a:bodyPr/>
        <a:lstStyle/>
        <a:p>
          <a:endParaRPr lang="en-US"/>
        </a:p>
      </dgm:t>
    </dgm:pt>
    <dgm:pt modelId="{1D8DA583-71AA-45F5-8608-FCDD8B568E4F}" type="pres">
      <dgm:prSet presAssocID="{A7073B8C-B77B-4B25-8B7E-09174B44054B}" presName="sibTrans" presStyleCnt="0"/>
      <dgm:spPr/>
    </dgm:pt>
    <dgm:pt modelId="{06E92BA0-1220-431E-8932-E57EEF39D771}" type="pres">
      <dgm:prSet presAssocID="{666B23E7-B2A3-4C4A-AAAF-C607225ED169}" presName="node" presStyleLbl="node1" presStyleIdx="4" presStyleCnt="5">
        <dgm:presLayoutVars>
          <dgm:bulletEnabled val="1"/>
        </dgm:presLayoutVars>
      </dgm:prSet>
      <dgm:spPr/>
      <dgm:t>
        <a:bodyPr/>
        <a:lstStyle/>
        <a:p>
          <a:endParaRPr lang="en-US"/>
        </a:p>
      </dgm:t>
    </dgm:pt>
  </dgm:ptLst>
  <dgm:cxnLst>
    <dgm:cxn modelId="{9A812110-69F5-4564-A2F7-F47A3DAADE5C}" type="presOf" srcId="{93E74841-EE03-4F51-A9FE-7AB8B22C5F62}" destId="{B6241D81-4560-486A-9946-2442005BC269}" srcOrd="0" destOrd="0" presId="urn:microsoft.com/office/officeart/2005/8/layout/default"/>
    <dgm:cxn modelId="{748B4359-8C7B-4D12-A262-D7E589266D16}" srcId="{C0DCE546-D8F0-41BB-9C20-AD4DD2D4CDFD}" destId="{A4D8BC7B-EE1A-4861-8C2B-B89B1DFA1301}" srcOrd="0" destOrd="0" parTransId="{4F0C5473-F4A5-4C80-BB06-AFB63185ABC9}" sibTransId="{4BD5113A-2A23-4F53-BD2C-30E2C0BD7162}"/>
    <dgm:cxn modelId="{80E5296D-3672-4B1B-A71C-E1A8B0D32F8C}" srcId="{C0DCE546-D8F0-41BB-9C20-AD4DD2D4CDFD}" destId="{57BE73BA-3580-47D0-83BE-AA4457B5A8CD}" srcOrd="2" destOrd="0" parTransId="{D189000C-9AF0-46E1-8A47-D36A96BD76FC}" sibTransId="{FC804FD5-65B3-4DDF-9542-7FCA8FB6755D}"/>
    <dgm:cxn modelId="{0A1DDC81-3173-42B3-9246-6DAE1AC37B1D}" type="presOf" srcId="{287C4510-9F78-4578-9881-4E4EB677E651}" destId="{70AD0DB6-797D-4E93-97A5-FE4D91C9026A}" srcOrd="0" destOrd="0" presId="urn:microsoft.com/office/officeart/2005/8/layout/default"/>
    <dgm:cxn modelId="{0C4206A0-D9A0-47D0-96B8-92E885E2C223}" type="presOf" srcId="{C0DCE546-D8F0-41BB-9C20-AD4DD2D4CDFD}" destId="{7EAF6901-BFC1-4992-B20C-85527EB0370D}" srcOrd="0" destOrd="0" presId="urn:microsoft.com/office/officeart/2005/8/layout/default"/>
    <dgm:cxn modelId="{D15D8CF9-B4D4-4870-B288-6F6A653F3F8E}" srcId="{C0DCE546-D8F0-41BB-9C20-AD4DD2D4CDFD}" destId="{666B23E7-B2A3-4C4A-AAAF-C607225ED169}" srcOrd="4" destOrd="0" parTransId="{21B16264-3591-4BA5-B030-12C5B9D57EF2}" sibTransId="{3B89BCE8-3D9A-4A93-A60C-6EFA2022E020}"/>
    <dgm:cxn modelId="{AF0A6A16-312A-49D1-B1B2-4BA4DBC18DD4}" srcId="{C0DCE546-D8F0-41BB-9C20-AD4DD2D4CDFD}" destId="{287C4510-9F78-4578-9881-4E4EB677E651}" srcOrd="1" destOrd="0" parTransId="{1438FAD3-7597-4023-8144-C1AF7AC6E43D}" sibTransId="{08A9A378-B574-4ED5-81C8-E2162901B2A3}"/>
    <dgm:cxn modelId="{7E22E780-6873-477C-BA36-BC2ADDBCDB9F}" type="presOf" srcId="{666B23E7-B2A3-4C4A-AAAF-C607225ED169}" destId="{06E92BA0-1220-431E-8932-E57EEF39D771}" srcOrd="0" destOrd="0" presId="urn:microsoft.com/office/officeart/2005/8/layout/default"/>
    <dgm:cxn modelId="{C345F69B-2E9F-4165-ABE6-7DEBD95DE706}" type="presOf" srcId="{A4D8BC7B-EE1A-4861-8C2B-B89B1DFA1301}" destId="{1447DB7B-DC10-47BC-BBA8-4377F1B3BC1C}" srcOrd="0" destOrd="0" presId="urn:microsoft.com/office/officeart/2005/8/layout/default"/>
    <dgm:cxn modelId="{D87A8176-1C56-47E3-8CC1-6BA8250D0E00}" srcId="{C0DCE546-D8F0-41BB-9C20-AD4DD2D4CDFD}" destId="{93E74841-EE03-4F51-A9FE-7AB8B22C5F62}" srcOrd="3" destOrd="0" parTransId="{020CB660-5C33-4AF0-B356-57830919556A}" sibTransId="{A7073B8C-B77B-4B25-8B7E-09174B44054B}"/>
    <dgm:cxn modelId="{1C81BF9C-BB57-4B6F-8343-7518379EC4DD}" type="presOf" srcId="{57BE73BA-3580-47D0-83BE-AA4457B5A8CD}" destId="{7B077908-3452-4475-AB8D-BE9C37D1C10F}" srcOrd="0" destOrd="0" presId="urn:microsoft.com/office/officeart/2005/8/layout/default"/>
    <dgm:cxn modelId="{A01B2044-EB73-44D0-9C74-0E914997E69C}" type="presParOf" srcId="{7EAF6901-BFC1-4992-B20C-85527EB0370D}" destId="{1447DB7B-DC10-47BC-BBA8-4377F1B3BC1C}" srcOrd="0" destOrd="0" presId="urn:microsoft.com/office/officeart/2005/8/layout/default"/>
    <dgm:cxn modelId="{7A2E9729-1DC0-45BC-A9CE-248B80A58D3C}" type="presParOf" srcId="{7EAF6901-BFC1-4992-B20C-85527EB0370D}" destId="{71F57085-DB6D-4EF9-94DB-23D57FE6CAD5}" srcOrd="1" destOrd="0" presId="urn:microsoft.com/office/officeart/2005/8/layout/default"/>
    <dgm:cxn modelId="{1953FD2F-796B-4030-B04D-FA7AED31FCD2}" type="presParOf" srcId="{7EAF6901-BFC1-4992-B20C-85527EB0370D}" destId="{70AD0DB6-797D-4E93-97A5-FE4D91C9026A}" srcOrd="2" destOrd="0" presId="urn:microsoft.com/office/officeart/2005/8/layout/default"/>
    <dgm:cxn modelId="{454E1338-2D99-4F87-8370-977D9EFF40D3}" type="presParOf" srcId="{7EAF6901-BFC1-4992-B20C-85527EB0370D}" destId="{B899F4B4-2AB5-4519-90FC-B791999FF5D9}" srcOrd="3" destOrd="0" presId="urn:microsoft.com/office/officeart/2005/8/layout/default"/>
    <dgm:cxn modelId="{04C28E2B-9C21-4F7C-B342-9FE78D092D3A}" type="presParOf" srcId="{7EAF6901-BFC1-4992-B20C-85527EB0370D}" destId="{7B077908-3452-4475-AB8D-BE9C37D1C10F}" srcOrd="4" destOrd="0" presId="urn:microsoft.com/office/officeart/2005/8/layout/default"/>
    <dgm:cxn modelId="{84552EBE-2450-4647-9A1D-872FD66D91C6}" type="presParOf" srcId="{7EAF6901-BFC1-4992-B20C-85527EB0370D}" destId="{F0115DDB-3A1C-42CF-9541-409528759FD9}" srcOrd="5" destOrd="0" presId="urn:microsoft.com/office/officeart/2005/8/layout/default"/>
    <dgm:cxn modelId="{18E88F68-D6C8-4525-A444-5DDB7C31631D}" type="presParOf" srcId="{7EAF6901-BFC1-4992-B20C-85527EB0370D}" destId="{B6241D81-4560-486A-9946-2442005BC269}" srcOrd="6" destOrd="0" presId="urn:microsoft.com/office/officeart/2005/8/layout/default"/>
    <dgm:cxn modelId="{698ED679-0C6B-419B-AA9F-696A3A275551}" type="presParOf" srcId="{7EAF6901-BFC1-4992-B20C-85527EB0370D}" destId="{1D8DA583-71AA-45F5-8608-FCDD8B568E4F}" srcOrd="7" destOrd="0" presId="urn:microsoft.com/office/officeart/2005/8/layout/default"/>
    <dgm:cxn modelId="{67E4B6E0-8E69-4F0A-AB23-D52061DB9BD1}" type="presParOf" srcId="{7EAF6901-BFC1-4992-B20C-85527EB0370D}" destId="{06E92BA0-1220-431E-8932-E57EEF39D771}" srcOrd="8"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91C66E06-DE87-4B1D-8AAF-3442AF99727A}"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F390DD1A-0C59-4C8C-9427-707A769F38E8}">
      <dgm:prSet phldrT="[Text]" custT="1"/>
      <dgm:spPr/>
      <dgm:t>
        <a:bodyPr/>
        <a:lstStyle/>
        <a:p>
          <a:r>
            <a:rPr lang="en-US" sz="1600" dirty="0" smtClean="0"/>
            <a:t>He or she can </a:t>
          </a:r>
          <a:r>
            <a:rPr lang="en-US" sz="1600" dirty="0" err="1" smtClean="0"/>
            <a:t>favour</a:t>
          </a:r>
          <a:r>
            <a:rPr lang="en-US" sz="1600" dirty="0" smtClean="0"/>
            <a:t> the hibernation settings more than stand by settings. At all times choose hibernation settings.</a:t>
          </a:r>
          <a:endParaRPr lang="en-US" sz="1600" dirty="0"/>
        </a:p>
      </dgm:t>
    </dgm:pt>
    <dgm:pt modelId="{D9810172-6E19-4296-BA40-68CBD7FF2EFD}" type="parTrans" cxnId="{5BCFDCB3-B7C8-466D-AA37-C3C4A0AACF14}">
      <dgm:prSet/>
      <dgm:spPr/>
      <dgm:t>
        <a:bodyPr/>
        <a:lstStyle/>
        <a:p>
          <a:endParaRPr lang="en-US"/>
        </a:p>
      </dgm:t>
    </dgm:pt>
    <dgm:pt modelId="{5CA28906-663D-49A1-9E17-713D796E1D32}" type="sibTrans" cxnId="{5BCFDCB3-B7C8-466D-AA37-C3C4A0AACF14}">
      <dgm:prSet/>
      <dgm:spPr/>
      <dgm:t>
        <a:bodyPr/>
        <a:lstStyle/>
        <a:p>
          <a:endParaRPr lang="en-US"/>
        </a:p>
      </dgm:t>
    </dgm:pt>
    <dgm:pt modelId="{B456A44A-1CD7-4C8A-AE80-8FA5D4A699BF}">
      <dgm:prSet phldrT="[Text]" custT="1"/>
      <dgm:spPr/>
      <dgm:t>
        <a:bodyPr/>
        <a:lstStyle/>
        <a:p>
          <a:r>
            <a:rPr lang="en-US" sz="1400" b="0" i="0" dirty="0" smtClean="0"/>
            <a:t>The customers can prevent utilizing a couple of programs at any given time. Using lots of programs at a time can fizzle the battery of 1525 Dell </a:t>
          </a:r>
          <a:r>
            <a:rPr lang="en-US" sz="1400" b="0" i="0" dirty="0" err="1" smtClean="0"/>
            <a:t>inspiron</a:t>
          </a:r>
          <a:endParaRPr lang="en-US" sz="1400" dirty="0"/>
        </a:p>
      </dgm:t>
    </dgm:pt>
    <dgm:pt modelId="{8180DBC5-3735-4953-BCD3-16B6E69BDFBB}" type="parTrans" cxnId="{82C35F2B-7E2C-4591-8AF5-DAAA83B13961}">
      <dgm:prSet/>
      <dgm:spPr/>
      <dgm:t>
        <a:bodyPr/>
        <a:lstStyle/>
        <a:p>
          <a:endParaRPr lang="en-US"/>
        </a:p>
      </dgm:t>
    </dgm:pt>
    <dgm:pt modelId="{0ED8D992-69EA-4A00-8210-DE282A69AA99}" type="sibTrans" cxnId="{82C35F2B-7E2C-4591-8AF5-DAAA83B13961}">
      <dgm:prSet/>
      <dgm:spPr/>
      <dgm:t>
        <a:bodyPr/>
        <a:lstStyle/>
        <a:p>
          <a:endParaRPr lang="en-US"/>
        </a:p>
      </dgm:t>
    </dgm:pt>
    <dgm:pt modelId="{4DF666C4-313A-454A-B4F1-01ED289F14AB}">
      <dgm:prSet phldrT="[Text]" custT="1"/>
      <dgm:spPr/>
      <dgm:t>
        <a:bodyPr/>
        <a:lstStyle/>
        <a:p>
          <a:r>
            <a:rPr lang="en-US" sz="2000" b="0" i="0" dirty="0" smtClean="0"/>
            <a:t>Choose extra RAM. He or she can make use of sufficient RAM to reduce the strength.</a:t>
          </a:r>
          <a:endParaRPr lang="en-US" sz="2000" dirty="0"/>
        </a:p>
      </dgm:t>
    </dgm:pt>
    <dgm:pt modelId="{B9D711A2-C48E-46D2-8D95-181EFBB1FC40}" type="parTrans" cxnId="{ADA9F454-DF2F-494C-B56D-DFE211C27CB0}">
      <dgm:prSet/>
      <dgm:spPr/>
      <dgm:t>
        <a:bodyPr/>
        <a:lstStyle/>
        <a:p>
          <a:endParaRPr lang="en-US"/>
        </a:p>
      </dgm:t>
    </dgm:pt>
    <dgm:pt modelId="{C83C37B9-E027-4209-AFA9-3F6835EE5CFE}" type="sibTrans" cxnId="{ADA9F454-DF2F-494C-B56D-DFE211C27CB0}">
      <dgm:prSet/>
      <dgm:spPr/>
      <dgm:t>
        <a:bodyPr/>
        <a:lstStyle/>
        <a:p>
          <a:endParaRPr lang="en-US"/>
        </a:p>
      </dgm:t>
    </dgm:pt>
    <dgm:pt modelId="{31A98929-C88B-42D3-9E41-65C8FCBB0756}">
      <dgm:prSet phldrT="[Text]"/>
      <dgm:spPr/>
      <dgm:t>
        <a:bodyPr/>
        <a:lstStyle/>
        <a:p>
          <a:r>
            <a:rPr lang="en-US" b="0" i="0" dirty="0" smtClean="0"/>
            <a:t>The operators must make use of original adaptors. As using an adaptor one has to make sure that it an original item. In other circumstances  it may take more battery consumption.</a:t>
          </a:r>
          <a:endParaRPr lang="en-US" dirty="0"/>
        </a:p>
      </dgm:t>
    </dgm:pt>
    <dgm:pt modelId="{55C8F07C-A81A-4617-9692-76AB15EB05C1}" type="parTrans" cxnId="{15A169E4-4F2A-4448-9DA8-0EE7CE49458C}">
      <dgm:prSet/>
      <dgm:spPr/>
      <dgm:t>
        <a:bodyPr/>
        <a:lstStyle/>
        <a:p>
          <a:endParaRPr lang="en-US"/>
        </a:p>
      </dgm:t>
    </dgm:pt>
    <dgm:pt modelId="{548D8670-508C-4F4C-A1AD-337146C2FBAE}" type="sibTrans" cxnId="{15A169E4-4F2A-4448-9DA8-0EE7CE49458C}">
      <dgm:prSet/>
      <dgm:spPr/>
      <dgm:t>
        <a:bodyPr/>
        <a:lstStyle/>
        <a:p>
          <a:endParaRPr lang="en-US"/>
        </a:p>
      </dgm:t>
    </dgm:pt>
    <dgm:pt modelId="{D56522FF-ABB8-4515-91DE-FD8699330CD8}" type="pres">
      <dgm:prSet presAssocID="{91C66E06-DE87-4B1D-8AAF-3442AF99727A}" presName="matrix" presStyleCnt="0">
        <dgm:presLayoutVars>
          <dgm:chMax val="1"/>
          <dgm:dir/>
          <dgm:resizeHandles val="exact"/>
        </dgm:presLayoutVars>
      </dgm:prSet>
      <dgm:spPr/>
    </dgm:pt>
    <dgm:pt modelId="{850D2B7D-FB87-4423-B08B-5E4DD5D28128}" type="pres">
      <dgm:prSet presAssocID="{91C66E06-DE87-4B1D-8AAF-3442AF99727A}" presName="diamond" presStyleLbl="bgShp" presStyleIdx="0" presStyleCnt="1"/>
      <dgm:spPr/>
    </dgm:pt>
    <dgm:pt modelId="{49AA90E8-2A0B-4E48-A1F0-B4AE9C185459}" type="pres">
      <dgm:prSet presAssocID="{91C66E06-DE87-4B1D-8AAF-3442AF99727A}" presName="quad1" presStyleLbl="node1" presStyleIdx="0" presStyleCnt="4">
        <dgm:presLayoutVars>
          <dgm:chMax val="0"/>
          <dgm:chPref val="0"/>
          <dgm:bulletEnabled val="1"/>
        </dgm:presLayoutVars>
      </dgm:prSet>
      <dgm:spPr/>
      <dgm:t>
        <a:bodyPr/>
        <a:lstStyle/>
        <a:p>
          <a:endParaRPr lang="en-US"/>
        </a:p>
      </dgm:t>
    </dgm:pt>
    <dgm:pt modelId="{136B2EC7-9C17-45AC-8354-C89F5E632310}" type="pres">
      <dgm:prSet presAssocID="{91C66E06-DE87-4B1D-8AAF-3442AF99727A}" presName="quad2" presStyleLbl="node1" presStyleIdx="1" presStyleCnt="4">
        <dgm:presLayoutVars>
          <dgm:chMax val="0"/>
          <dgm:chPref val="0"/>
          <dgm:bulletEnabled val="1"/>
        </dgm:presLayoutVars>
      </dgm:prSet>
      <dgm:spPr/>
      <dgm:t>
        <a:bodyPr/>
        <a:lstStyle/>
        <a:p>
          <a:endParaRPr lang="en-US"/>
        </a:p>
      </dgm:t>
    </dgm:pt>
    <dgm:pt modelId="{31D5854F-4A23-4975-AE8B-9A32CF9AA6E7}" type="pres">
      <dgm:prSet presAssocID="{91C66E06-DE87-4B1D-8AAF-3442AF99727A}" presName="quad3" presStyleLbl="node1" presStyleIdx="2" presStyleCnt="4">
        <dgm:presLayoutVars>
          <dgm:chMax val="0"/>
          <dgm:chPref val="0"/>
          <dgm:bulletEnabled val="1"/>
        </dgm:presLayoutVars>
      </dgm:prSet>
      <dgm:spPr/>
      <dgm:t>
        <a:bodyPr/>
        <a:lstStyle/>
        <a:p>
          <a:endParaRPr lang="en-US"/>
        </a:p>
      </dgm:t>
    </dgm:pt>
    <dgm:pt modelId="{130E9597-FAAC-4C74-A987-822528E83893}" type="pres">
      <dgm:prSet presAssocID="{91C66E06-DE87-4B1D-8AAF-3442AF99727A}" presName="quad4" presStyleLbl="node1" presStyleIdx="3" presStyleCnt="4">
        <dgm:presLayoutVars>
          <dgm:chMax val="0"/>
          <dgm:chPref val="0"/>
          <dgm:bulletEnabled val="1"/>
        </dgm:presLayoutVars>
      </dgm:prSet>
      <dgm:spPr/>
      <dgm:t>
        <a:bodyPr/>
        <a:lstStyle/>
        <a:p>
          <a:endParaRPr lang="en-US"/>
        </a:p>
      </dgm:t>
    </dgm:pt>
  </dgm:ptLst>
  <dgm:cxnLst>
    <dgm:cxn modelId="{47898F7D-3FA7-4FA6-89EE-75AD4A7907C8}" type="presOf" srcId="{B456A44A-1CD7-4C8A-AE80-8FA5D4A699BF}" destId="{136B2EC7-9C17-45AC-8354-C89F5E632310}" srcOrd="0" destOrd="0" presId="urn:microsoft.com/office/officeart/2005/8/layout/matrix3"/>
    <dgm:cxn modelId="{82C35F2B-7E2C-4591-8AF5-DAAA83B13961}" srcId="{91C66E06-DE87-4B1D-8AAF-3442AF99727A}" destId="{B456A44A-1CD7-4C8A-AE80-8FA5D4A699BF}" srcOrd="1" destOrd="0" parTransId="{8180DBC5-3735-4953-BCD3-16B6E69BDFBB}" sibTransId="{0ED8D992-69EA-4A00-8210-DE282A69AA99}"/>
    <dgm:cxn modelId="{E116EA2D-1C3E-4CAB-8D75-0E6CBDD115DE}" type="presOf" srcId="{91C66E06-DE87-4B1D-8AAF-3442AF99727A}" destId="{D56522FF-ABB8-4515-91DE-FD8699330CD8}" srcOrd="0" destOrd="0" presId="urn:microsoft.com/office/officeart/2005/8/layout/matrix3"/>
    <dgm:cxn modelId="{15A169E4-4F2A-4448-9DA8-0EE7CE49458C}" srcId="{91C66E06-DE87-4B1D-8AAF-3442AF99727A}" destId="{31A98929-C88B-42D3-9E41-65C8FCBB0756}" srcOrd="3" destOrd="0" parTransId="{55C8F07C-A81A-4617-9692-76AB15EB05C1}" sibTransId="{548D8670-508C-4F4C-A1AD-337146C2FBAE}"/>
    <dgm:cxn modelId="{5BCFDCB3-B7C8-466D-AA37-C3C4A0AACF14}" srcId="{91C66E06-DE87-4B1D-8AAF-3442AF99727A}" destId="{F390DD1A-0C59-4C8C-9427-707A769F38E8}" srcOrd="0" destOrd="0" parTransId="{D9810172-6E19-4296-BA40-68CBD7FF2EFD}" sibTransId="{5CA28906-663D-49A1-9E17-713D796E1D32}"/>
    <dgm:cxn modelId="{D47EA177-63F2-4D20-A2F6-006192E7A9EE}" type="presOf" srcId="{31A98929-C88B-42D3-9E41-65C8FCBB0756}" destId="{130E9597-FAAC-4C74-A987-822528E83893}" srcOrd="0" destOrd="0" presId="urn:microsoft.com/office/officeart/2005/8/layout/matrix3"/>
    <dgm:cxn modelId="{D5904C04-C72C-4C21-BF85-2AC1A36C4DA4}" type="presOf" srcId="{4DF666C4-313A-454A-B4F1-01ED289F14AB}" destId="{31D5854F-4A23-4975-AE8B-9A32CF9AA6E7}" srcOrd="0" destOrd="0" presId="urn:microsoft.com/office/officeart/2005/8/layout/matrix3"/>
    <dgm:cxn modelId="{ADA9F454-DF2F-494C-B56D-DFE211C27CB0}" srcId="{91C66E06-DE87-4B1D-8AAF-3442AF99727A}" destId="{4DF666C4-313A-454A-B4F1-01ED289F14AB}" srcOrd="2" destOrd="0" parTransId="{B9D711A2-C48E-46D2-8D95-181EFBB1FC40}" sibTransId="{C83C37B9-E027-4209-AFA9-3F6835EE5CFE}"/>
    <dgm:cxn modelId="{01F11D27-490F-40EC-8972-EDB3179CC066}" type="presOf" srcId="{F390DD1A-0C59-4C8C-9427-707A769F38E8}" destId="{49AA90E8-2A0B-4E48-A1F0-B4AE9C185459}" srcOrd="0" destOrd="0" presId="urn:microsoft.com/office/officeart/2005/8/layout/matrix3"/>
    <dgm:cxn modelId="{6454F465-3DC7-41A1-8576-19BF3324A4B7}" type="presParOf" srcId="{D56522FF-ABB8-4515-91DE-FD8699330CD8}" destId="{850D2B7D-FB87-4423-B08B-5E4DD5D28128}" srcOrd="0" destOrd="0" presId="urn:microsoft.com/office/officeart/2005/8/layout/matrix3"/>
    <dgm:cxn modelId="{6BCB8B45-FCB9-4081-8785-C269FB46D3C4}" type="presParOf" srcId="{D56522FF-ABB8-4515-91DE-FD8699330CD8}" destId="{49AA90E8-2A0B-4E48-A1F0-B4AE9C185459}" srcOrd="1" destOrd="0" presId="urn:microsoft.com/office/officeart/2005/8/layout/matrix3"/>
    <dgm:cxn modelId="{45123858-D027-44D8-8D7D-AE072083B11C}" type="presParOf" srcId="{D56522FF-ABB8-4515-91DE-FD8699330CD8}" destId="{136B2EC7-9C17-45AC-8354-C89F5E632310}" srcOrd="2" destOrd="0" presId="urn:microsoft.com/office/officeart/2005/8/layout/matrix3"/>
    <dgm:cxn modelId="{BAF0E756-732E-49C1-8A8E-31828BF2F50D}" type="presParOf" srcId="{D56522FF-ABB8-4515-91DE-FD8699330CD8}" destId="{31D5854F-4A23-4975-AE8B-9A32CF9AA6E7}" srcOrd="3" destOrd="0" presId="urn:microsoft.com/office/officeart/2005/8/layout/matrix3"/>
    <dgm:cxn modelId="{F59B39A5-BA4D-4705-B711-B76055E546A2}" type="presParOf" srcId="{D56522FF-ABB8-4515-91DE-FD8699330CD8}" destId="{130E9597-FAAC-4C74-A987-822528E83893}" srcOrd="4" destOrd="0" presId="urn:microsoft.com/office/officeart/2005/8/layout/matrix3"/>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6/20/2017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6/20/2017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6/20/2017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6/20/2017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xmlns=""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dell.numberaustralia.com/" TargetMode="External"/><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delllaptophelpline.blogspot.in/" TargetMode="External"/><Relationship Id="rId2" Type="http://schemas.openxmlformats.org/officeDocument/2006/relationships/image" Target="../media/image8.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3657600" y="1657350"/>
            <a:ext cx="5257800" cy="1569660"/>
          </a:xfrm>
          <a:prstGeom prst="rect">
            <a:avLst/>
          </a:prstGeom>
          <a:noFill/>
          <a:ln w="9525">
            <a:noFill/>
            <a:miter lim="800000"/>
            <a:headEnd/>
            <a:tailEnd/>
          </a:ln>
        </p:spPr>
        <p:txBody>
          <a:bodyPr wrap="square">
            <a:spAutoFit/>
          </a:bodyPr>
          <a:lstStyle/>
          <a:p>
            <a:pPr algn="r"/>
            <a:r>
              <a:rPr lang="en-US" sz="3200" b="1" dirty="0" smtClean="0"/>
              <a:t>Know How To </a:t>
            </a:r>
            <a:r>
              <a:rPr lang="en-US" sz="3200" b="1" dirty="0" smtClean="0"/>
              <a:t>Strengthen </a:t>
            </a:r>
            <a:r>
              <a:rPr lang="en-US" sz="3200" b="1" dirty="0" smtClean="0"/>
              <a:t>Your Dell </a:t>
            </a:r>
            <a:r>
              <a:rPr lang="en-US" sz="3200" b="1" dirty="0" err="1" smtClean="0"/>
              <a:t>Inspiron</a:t>
            </a:r>
            <a:r>
              <a:rPr lang="en-US" sz="3200" b="1" dirty="0" smtClean="0"/>
              <a:t> </a:t>
            </a:r>
            <a:endParaRPr lang="en-US" sz="3200" b="1" dirty="0" smtClean="0"/>
          </a:p>
          <a:p>
            <a:pPr algn="r"/>
            <a:r>
              <a:rPr lang="en-US" sz="3200" b="1" dirty="0" smtClean="0"/>
              <a:t>1525 Battery </a:t>
            </a:r>
            <a:r>
              <a:rPr lang="en-US" sz="3200" b="1" dirty="0" smtClean="0"/>
              <a:t>Life</a:t>
            </a:r>
            <a:endParaRPr lang="en-US" altLang="ko-KR" sz="3200" b="1" dirty="0" smtClean="0">
              <a:solidFill>
                <a:schemeClr val="accent3">
                  <a:lumMod val="75000"/>
                </a:schemeClr>
              </a:solidFill>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xmlns="" val="30344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81000" y="1276350"/>
            <a:ext cx="8496944" cy="2995737"/>
          </a:xfrm>
        </p:spPr>
        <p:txBody>
          <a:bodyPr/>
          <a:lstStyle/>
          <a:p>
            <a:r>
              <a:rPr lang="en-US" altLang="ko-KR" sz="2400" dirty="0" smtClean="0">
                <a:latin typeface="Arial" pitchFamily="34" charset="0"/>
                <a:cs typeface="Arial" pitchFamily="34" charset="0"/>
              </a:rPr>
              <a:t>The laptop producers claim their product to be the best but still these products are not perfect as the users can find fault with it. To make Dell </a:t>
            </a:r>
            <a:r>
              <a:rPr lang="en-US" altLang="ko-KR" sz="2400" dirty="0" err="1" smtClean="0">
                <a:latin typeface="Arial" pitchFamily="34" charset="0"/>
                <a:cs typeface="Arial" pitchFamily="34" charset="0"/>
              </a:rPr>
              <a:t>Inspiron</a:t>
            </a:r>
            <a:r>
              <a:rPr lang="en-US" altLang="ko-KR" sz="2400" dirty="0" smtClean="0">
                <a:latin typeface="Arial" pitchFamily="34" charset="0"/>
                <a:cs typeface="Arial" pitchFamily="34" charset="0"/>
              </a:rPr>
              <a:t> battery 1525 give the optimum output one has to make sure that they are taking the right steps for it. The laptop producers at times manipulate the reality and present it in a very different manner. The users can often be mistaken by the face value of the laptops and can be tempted to buy it</a:t>
            </a:r>
            <a:endParaRPr lang="ko-KR" altLang="en-US" sz="2400"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Dell Support </a:t>
            </a:r>
            <a:r>
              <a:rPr lang="en-US" dirty="0" smtClean="0"/>
              <a:t>Number-1-800-921-785</a:t>
            </a:r>
            <a:endParaRPr lang="en-US" dirty="0"/>
          </a:p>
        </p:txBody>
      </p:sp>
    </p:spTree>
    <p:extLst>
      <p:ext uri="{BB962C8B-B14F-4D97-AF65-F5344CB8AC3E}">
        <p14:creationId xmlns:p14="http://schemas.microsoft.com/office/powerpoint/2010/main" xmlns="" val="209059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3350"/>
            <a:ext cx="8839200" cy="1077218"/>
          </a:xfrm>
          <a:prstGeom prst="rect">
            <a:avLst/>
          </a:prstGeom>
          <a:noFill/>
        </p:spPr>
        <p:txBody>
          <a:bodyPr wrap="square" lIns="91440" tIns="45720" rIns="91440" bIns="45720">
            <a:spAutoFit/>
          </a:bodyPr>
          <a:lstStyle/>
          <a:p>
            <a:pPr algn="ctr"/>
            <a:endPar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customers can follow the steps like </a:t>
            </a: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026" name="Picture 2" descr="C:\Users\Vivek\Desktop\dell support.jpg"/>
          <p:cNvPicPr>
            <a:picLocks noChangeAspect="1" noChangeArrowheads="1"/>
          </p:cNvPicPr>
          <p:nvPr/>
        </p:nvPicPr>
        <p:blipFill>
          <a:blip r:embed="rId2"/>
          <a:srcRect/>
          <a:stretch>
            <a:fillRect/>
          </a:stretch>
        </p:blipFill>
        <p:spPr bwMode="auto">
          <a:xfrm>
            <a:off x="1447800" y="1504950"/>
            <a:ext cx="6153150" cy="28300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38150"/>
            <a:ext cx="6324600" cy="3046988"/>
          </a:xfrm>
          <a:prstGeom prst="rect">
            <a:avLst/>
          </a:prstGeom>
        </p:spPr>
        <p:txBody>
          <a:bodyPr wrap="square">
            <a:spAutoFit/>
          </a:bodyPr>
          <a:lstStyle/>
          <a:p>
            <a:r>
              <a:rPr lang="en-US" sz="2400" dirty="0" smtClean="0"/>
              <a:t>Choose </a:t>
            </a:r>
            <a:r>
              <a:rPr lang="en-US" sz="2400" dirty="0" smtClean="0"/>
              <a:t>de-fragmentation---- Frequent de-fragmentation is good for making your laptop battery keep going longer. What it does is that it allows the computer to bring forth the accessible information properly as the hard-disk takes a minimal amount of time for obtaining the details. As quick as the hard disk operates it puts lower stain on the battery which helps it keeps going longer and longer.</a:t>
            </a:r>
            <a:endParaRPr lang="en-US" sz="2400" dirty="0"/>
          </a:p>
        </p:txBody>
      </p:sp>
      <p:pic>
        <p:nvPicPr>
          <p:cNvPr id="2050" name="Picture 2" descr="C:\Users\Vivek\Desktop\dell helpline number.jpg"/>
          <p:cNvPicPr>
            <a:picLocks noChangeAspect="1" noChangeArrowheads="1"/>
          </p:cNvPicPr>
          <p:nvPr/>
        </p:nvPicPr>
        <p:blipFill>
          <a:blip r:embed="rId2"/>
          <a:srcRect/>
          <a:stretch>
            <a:fillRect/>
          </a:stretch>
        </p:blipFill>
        <p:spPr bwMode="auto">
          <a:xfrm>
            <a:off x="6298184" y="3028950"/>
            <a:ext cx="2553716" cy="191051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Vivek\Desktop\TechnicalSupport.png"/>
          <p:cNvPicPr>
            <a:picLocks noChangeAspect="1" noChangeArrowheads="1"/>
          </p:cNvPicPr>
          <p:nvPr/>
        </p:nvPicPr>
        <p:blipFill>
          <a:blip r:embed="rId2"/>
          <a:srcRect/>
          <a:stretch>
            <a:fillRect/>
          </a:stretch>
        </p:blipFill>
        <p:spPr bwMode="auto">
          <a:xfrm rot="21035584">
            <a:off x="373108" y="2739844"/>
            <a:ext cx="2743200" cy="2524125"/>
          </a:xfrm>
          <a:prstGeom prst="rect">
            <a:avLst/>
          </a:prstGeom>
          <a:noFill/>
        </p:spPr>
      </p:pic>
      <p:sp>
        <p:nvSpPr>
          <p:cNvPr id="4" name="Rectangle 3"/>
          <p:cNvSpPr/>
          <p:nvPr/>
        </p:nvSpPr>
        <p:spPr>
          <a:xfrm>
            <a:off x="609600" y="438150"/>
            <a:ext cx="7620000" cy="2308324"/>
          </a:xfrm>
          <a:prstGeom prst="rect">
            <a:avLst/>
          </a:prstGeom>
          <a:noFill/>
        </p:spPr>
        <p:txBody>
          <a:bodyPr wrap="square" lIns="91440" tIns="45720" rIns="91440" bIns="45720">
            <a:spAutoFit/>
          </a:bodyPr>
          <a:lstStyle/>
          <a:p>
            <a:pPr algn="ct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following </a:t>
            </a: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this procedure if you are facing any technical issue you can any time call </a:t>
            </a: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3"/>
              </a:rPr>
              <a:t>Dell support </a:t>
            </a:r>
            <a:endPar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3"/>
            </a:endParaRPr>
          </a:p>
          <a:p>
            <a:pPr algn="ct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3"/>
              </a:rPr>
              <a:t>Australia</a:t>
            </a: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1-800-921-785</a:t>
            </a:r>
            <a:endParaRPr lang="en-US"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0"/>
          <a:ext cx="8382000" cy="5010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914400" y="133350"/>
          <a:ext cx="7620000" cy="5010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3350"/>
            <a:ext cx="7772400" cy="3539430"/>
          </a:xfrm>
          <a:prstGeom prst="rect">
            <a:avLst/>
          </a:prstGeom>
        </p:spPr>
        <p:txBody>
          <a:bodyPr wrap="square">
            <a:spAutoFit/>
          </a:bodyPr>
          <a:lstStyle/>
          <a:p>
            <a:pPr algn="ctr"/>
            <a:r>
              <a:rPr lang="en-US" sz="3200" dirty="0" smtClean="0"/>
              <a:t>These </a:t>
            </a:r>
            <a:r>
              <a:rPr lang="en-US" sz="3200" dirty="0" smtClean="0"/>
              <a:t>are the steps one needs to take </a:t>
            </a:r>
            <a:r>
              <a:rPr lang="en-US" sz="3200" dirty="0" smtClean="0"/>
              <a:t>stop </a:t>
            </a:r>
          </a:p>
          <a:p>
            <a:pPr algn="ctr"/>
            <a:r>
              <a:rPr lang="en-US" sz="3200" dirty="0" smtClean="0"/>
              <a:t>the </a:t>
            </a:r>
            <a:r>
              <a:rPr lang="en-US" sz="3200" dirty="0" smtClean="0"/>
              <a:t>battery from excessive consumption. </a:t>
            </a:r>
            <a:endParaRPr lang="en-US" sz="3200" dirty="0" smtClean="0"/>
          </a:p>
          <a:p>
            <a:pPr algn="ctr"/>
            <a:r>
              <a:rPr lang="en-US" sz="3200" dirty="0" smtClean="0"/>
              <a:t>Otherwise </a:t>
            </a:r>
            <a:r>
              <a:rPr lang="en-US" sz="3200" dirty="0" smtClean="0"/>
              <a:t>the customers can call the </a:t>
            </a:r>
            <a:endParaRPr lang="en-US" sz="3200" dirty="0" smtClean="0"/>
          </a:p>
          <a:p>
            <a:pPr algn="ctr"/>
            <a:r>
              <a:rPr lang="en-US" sz="3200" dirty="0" smtClean="0"/>
              <a:t>customer </a:t>
            </a:r>
            <a:r>
              <a:rPr lang="en-US" sz="3200" dirty="0" smtClean="0"/>
              <a:t>support number 1-800-921-785 and get help. </a:t>
            </a:r>
            <a:r>
              <a:rPr lang="en-US" sz="3200" dirty="0" smtClean="0"/>
              <a:t>The technical </a:t>
            </a:r>
            <a:r>
              <a:rPr lang="en-US" sz="3200" dirty="0" smtClean="0"/>
              <a:t>experts are </a:t>
            </a:r>
            <a:r>
              <a:rPr lang="en-US" sz="3200" dirty="0" smtClean="0"/>
              <a:t>talented </a:t>
            </a:r>
          </a:p>
          <a:p>
            <a:pPr algn="ctr"/>
            <a:r>
              <a:rPr lang="en-US" sz="3200" dirty="0" smtClean="0"/>
              <a:t>and </a:t>
            </a:r>
            <a:r>
              <a:rPr lang="en-US" sz="3200" dirty="0" smtClean="0"/>
              <a:t>can </a:t>
            </a:r>
            <a:r>
              <a:rPr lang="en-US" sz="3200" dirty="0" smtClean="0"/>
              <a:t>provide </a:t>
            </a:r>
            <a:r>
              <a:rPr lang="en-US" sz="3200" dirty="0" smtClean="0"/>
              <a:t>help to the customer every time.</a:t>
            </a:r>
            <a:endParaRPr lang="en-US" sz="3200" dirty="0"/>
          </a:p>
        </p:txBody>
      </p:sp>
      <p:pic>
        <p:nvPicPr>
          <p:cNvPr id="4098" name="Picture 2" descr="C:\Users\Vivek\Desktop\Contact Dell Support Australia.png"/>
          <p:cNvPicPr>
            <a:picLocks noChangeAspect="1" noChangeArrowheads="1"/>
          </p:cNvPicPr>
          <p:nvPr/>
        </p:nvPicPr>
        <p:blipFill>
          <a:blip r:embed="rId2"/>
          <a:srcRect/>
          <a:stretch>
            <a:fillRect/>
          </a:stretch>
        </p:blipFill>
        <p:spPr bwMode="auto">
          <a:xfrm>
            <a:off x="4495800" y="3181350"/>
            <a:ext cx="4481653" cy="17913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19150"/>
            <a:ext cx="4495800" cy="461665"/>
          </a:xfrm>
          <a:prstGeom prst="rect">
            <a:avLst/>
          </a:prstGeom>
        </p:spPr>
        <p:txBody>
          <a:bodyPr wrap="square">
            <a:spAutoFit/>
          </a:bodyPr>
          <a:lstStyle/>
          <a:p>
            <a:endParaRPr lang="en-US" sz="2400" b="1" dirty="0"/>
          </a:p>
        </p:txBody>
      </p:sp>
      <p:pic>
        <p:nvPicPr>
          <p:cNvPr id="5123" name="Picture 3" descr="C:\Users\Vivek\Desktop\tech-support.png"/>
          <p:cNvPicPr>
            <a:picLocks noChangeAspect="1" noChangeArrowheads="1"/>
          </p:cNvPicPr>
          <p:nvPr/>
        </p:nvPicPr>
        <p:blipFill>
          <a:blip r:embed="rId2"/>
          <a:srcRect/>
          <a:stretch>
            <a:fillRect/>
          </a:stretch>
        </p:blipFill>
        <p:spPr bwMode="auto">
          <a:xfrm>
            <a:off x="1371600" y="2876550"/>
            <a:ext cx="5224575" cy="1905000"/>
          </a:xfrm>
          <a:prstGeom prst="rect">
            <a:avLst/>
          </a:prstGeom>
          <a:noFill/>
        </p:spPr>
      </p:pic>
      <p:sp>
        <p:nvSpPr>
          <p:cNvPr id="6" name="Rectangle 5"/>
          <p:cNvSpPr/>
          <p:nvPr/>
        </p:nvSpPr>
        <p:spPr>
          <a:xfrm>
            <a:off x="1371600" y="0"/>
            <a:ext cx="6003721"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 </a:t>
            </a: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any technical support you can any time contact Dell helpline number Australia </a:t>
            </a:r>
            <a:endPar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1-800-921-785</a:t>
            </a:r>
          </a:p>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3"/>
              </a:rPr>
              <a:t>Original Source</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521</Words>
  <Application>Microsoft Office PowerPoint</Application>
  <PresentationFormat>On-screen Show (16:9)</PresentationFormat>
  <Paragraphs>27</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Slide 1</vt:lpstr>
      <vt:lpstr>Dell Support Number-1-800-921-785</vt:lpstr>
      <vt:lpstr>Slide 3</vt:lpstr>
      <vt:lpstr>Slide 4</vt:lpstr>
      <vt:lpstr>Slide 5</vt:lpstr>
      <vt:lpstr>Slide 6</vt:lpstr>
      <vt:lpstr>Slide 7</vt:lpstr>
      <vt:lpstr>Slide 8</vt:lpstr>
      <vt:lpstr>Slide 9</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Vivek</cp:lastModifiedBy>
  <cp:revision>46</cp:revision>
  <dcterms:created xsi:type="dcterms:W3CDTF">2014-04-01T16:27:38Z</dcterms:created>
  <dcterms:modified xsi:type="dcterms:W3CDTF">2017-06-20T11:22:19Z</dcterms:modified>
</cp:coreProperties>
</file>